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8" r:id="rId3"/>
    <p:sldId id="269" r:id="rId4"/>
    <p:sldId id="270" r:id="rId5"/>
    <p:sldId id="271" r:id="rId6"/>
    <p:sldId id="272" r:id="rId7"/>
    <p:sldId id="262" r:id="rId8"/>
    <p:sldId id="258" r:id="rId9"/>
    <p:sldId id="259" r:id="rId10"/>
    <p:sldId id="260" r:id="rId11"/>
    <p:sldId id="263" r:id="rId12"/>
    <p:sldId id="265" r:id="rId13"/>
    <p:sldId id="273" r:id="rId14"/>
    <p:sldId id="274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3" autoAdjust="0"/>
    <p:restoredTop sz="95118" autoAdjust="0"/>
  </p:normalViewPr>
  <p:slideViewPr>
    <p:cSldViewPr snapToGrid="0">
      <p:cViewPr varScale="1">
        <p:scale>
          <a:sx n="80" d="100"/>
          <a:sy n="80" d="100"/>
        </p:scale>
        <p:origin x="9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872196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/>
              <a:t>       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SISTEM KOMPENSASI</a:t>
            </a:r>
            <a:b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(Pertemuan ke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034" y="1120463"/>
            <a:ext cx="9518334" cy="573753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Mendesain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70000"/>
              </a:lnSpc>
              <a:buNone/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Sisi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manajer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mendesain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b="1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b="1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b="1" dirty="0" err="1">
                <a:latin typeface="Arial" panose="020B0604020202020204" pitchFamily="34" charset="0"/>
                <a:cs typeface="Arial" panose="020B0604020202020204" pitchFamily="34" charset="0"/>
              </a:rPr>
              <a:t>memperhatikan</a:t>
            </a: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b="1" dirty="0" err="1">
                <a:latin typeface="Arial" panose="020B0604020202020204" pitchFamily="34" charset="0"/>
                <a:cs typeface="Arial" panose="020B0604020202020204" pitchFamily="34" charset="0"/>
              </a:rPr>
              <a:t>tuntutan</a:t>
            </a: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65113" indent="-265113" algn="just">
              <a:lnSpc>
                <a:spcPct val="170000"/>
              </a:lnSpc>
              <a:buNone/>
            </a:pP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1.  Desain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Perusahaan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digaji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tujuannya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dihasilkannya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) dan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berkualitas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didesain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meraih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Panjang. </a:t>
            </a:r>
          </a:p>
          <a:p>
            <a:pPr marL="265113" indent="-265113" algn="just">
              <a:lnSpc>
                <a:spcPct val="170000"/>
              </a:lnSpc>
              <a:buNone/>
            </a:pP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2. Desain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Perusahaan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digaji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mewujudkan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eksistensi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/Perusahaan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karakteristik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keunikan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ari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Perusahaan yang lain.</a:t>
            </a:r>
          </a:p>
          <a:p>
            <a:pPr marL="265113" indent="-265113" algn="just">
              <a:lnSpc>
                <a:spcPct val="170000"/>
              </a:lnSpc>
              <a:buNone/>
            </a:pP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diusahakan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mendorong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kekhususan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linimya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Perusahaan/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sejenis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factor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penentu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merebut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pasar (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Bawawi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1998).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fungsi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i="1" dirty="0">
                <a:latin typeface="Arial" panose="020B0604020202020204" pitchFamily="34" charset="0"/>
                <a:cs typeface="Arial" panose="020B0604020202020204" pitchFamily="34" charset="0"/>
              </a:rPr>
              <a:t>human resource </a:t>
            </a:r>
            <a:r>
              <a:rPr lang="en-US" sz="5600" i="1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5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(HRM)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reward yang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balasan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tugas-tugas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menukarkan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tenagannya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i="1" dirty="0">
                <a:latin typeface="Arial" panose="020B0604020202020204" pitchFamily="34" charset="0"/>
                <a:cs typeface="Arial" panose="020B0604020202020204" pitchFamily="34" charset="0"/>
              </a:rPr>
              <a:t>reward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penyerahan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segenap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5600" i="1" dirty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dirty="0" err="1"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5600" i="1" dirty="0">
                <a:latin typeface="Arial" panose="020B0604020202020204" pitchFamily="34" charset="0"/>
                <a:cs typeface="Arial" panose="020B0604020202020204" pitchFamily="34" charset="0"/>
              </a:rPr>
              <a:t>compensation </a:t>
            </a:r>
            <a:r>
              <a:rPr lang="en-US" sz="5600" i="1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5600" i="1" dirty="0">
                <a:latin typeface="Arial" panose="020B0604020202020204" pitchFamily="34" charset="0"/>
                <a:cs typeface="Arial" panose="020B0604020202020204" pitchFamily="34" charset="0"/>
              </a:rPr>
              <a:t> reward</a:t>
            </a: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endParaRPr lang="en-US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56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5600" b="1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</a:p>
          <a:p>
            <a:pPr algn="just">
              <a:lnSpc>
                <a:spcPct val="160000"/>
              </a:lnSpc>
              <a:buAutoNum type="alphaUcPeriod"/>
            </a:pPr>
            <a:endParaRPr 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 algn="just">
              <a:lnSpc>
                <a:spcPct val="160000"/>
              </a:lnSpc>
              <a:buNone/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>
              <a:buNone/>
            </a:pPr>
            <a:r>
              <a:rPr lang="id-ID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id-ID" sz="3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>
              <a:buNone/>
            </a:pPr>
            <a:r>
              <a:rPr lang="id-ID" sz="29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id-ID" sz="29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pPr marL="0" indent="0">
              <a:buNone/>
            </a:pPr>
            <a:r>
              <a:rPr lang="id-ID" sz="2900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9223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AD913-DC64-B19F-0A68-FC4F4DF57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7973"/>
            <a:ext cx="8596668" cy="56866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Lanjutan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2FB21-5201-C57D-E2EA-E1CBE4788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83" y="816637"/>
            <a:ext cx="9131969" cy="639027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Ditinjau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pandangan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selalu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dikaitkan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kuantitas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dipersembahkan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tempatnya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Hal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seberapa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dicapai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bahkan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kelangsungan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Harus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diakui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hakekatnya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komponen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Bila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dihadapkan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pada salah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meraih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(profit),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biayapegawai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komponen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dikendalikan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dicapai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efisiensi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yang optimal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       Dari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pandangan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menilai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sarana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pemenuhan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hidupnya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Oleh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terus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berkembang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pandang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lain para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menyadari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memproduksi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sesuatu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disebabkan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keberadaan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karya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nyata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haruslah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sebanyak-banyaknya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Benturan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penghasilan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kali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</a:p>
          <a:p>
            <a:pPr marL="0" indent="0">
              <a:buNone/>
            </a:pP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969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E2FA3-50D0-F6D0-C573-4FD13B759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54746"/>
            <a:ext cx="7766936" cy="351692"/>
          </a:xfrm>
        </p:spPr>
        <p:txBody>
          <a:bodyPr/>
          <a:lstStyle/>
          <a:p>
            <a:pPr algn="l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FBE80-0DF8-8C16-0C30-9D4EF1AA1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807" y="506437"/>
            <a:ext cx="8746772" cy="666438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Sulistiyani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Rosidah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(2009: 256)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mengemukakan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“Pada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dasarnya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dikerjannya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selalu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membuahkan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diterapkan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dibandingkan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tradisional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bayaran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pay for performance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mahal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dibentuk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mengevaluasi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ulang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retensi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produktivitas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sasaran-sasaran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organisasional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dipastikan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berkaitan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dikehendaki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Beberapa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produksi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servis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ukuran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objektif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terkuantitatif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Sungguh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pun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begitu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jenis-jenis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diukur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akurat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objektif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mengukur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Masyarakat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SDM.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samping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lain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jinerjannya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tergantung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orang lain.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kontribusi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dikerjakannya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kaitan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implisit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Upaya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kenyataan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disangkal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,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kebanyakan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/Perusahaan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nafkah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keterampilan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Sebagian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waktunya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berkarya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di lain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pihak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mengharapkan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riward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7362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6A6D-16B7-6FE7-3724-79CC05E37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994" y="0"/>
            <a:ext cx="8444009" cy="562708"/>
          </a:xfrm>
        </p:spPr>
        <p:txBody>
          <a:bodyPr/>
          <a:lstStyle/>
          <a:p>
            <a:pPr algn="l"/>
            <a:r>
              <a:rPr lang="en-US" sz="2000" dirty="0" err="1"/>
              <a:t>Lanjutan</a:t>
            </a:r>
            <a:endParaRPr lang="en-ID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81F74-DEFF-6C9A-33A1-FDB7EF7BE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994" y="661181"/>
            <a:ext cx="9011837" cy="679839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dipandang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semata-mata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alat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pemuasan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materinya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dikaitkan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martabat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sebaliknya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cenderung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melihatnya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dipikul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Upaya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pencapaian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sasarannya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berarti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menerapkan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mutlak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perhatian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arti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diterimanya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martabatnya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terhormat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Tehasnya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taraf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mandiri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menggantungkan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pemenuhan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orang lain.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terjamin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arti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pengarahan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keterampilan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sasarannya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gilirannya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sekedar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eksistensinta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melainkan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tumbuh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berkembang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arti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kuantitatif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kualitatif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menjamin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kepuasan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gilirannya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memelihara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memperkerjakan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orang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sikap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perilaku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positif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kepentingan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diterimanya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dampaknya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negative.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413588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FC04-3029-DB6C-B67F-09E62CA60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0"/>
            <a:ext cx="10424160" cy="422031"/>
          </a:xfrm>
        </p:spPr>
        <p:txBody>
          <a:bodyPr/>
          <a:lstStyle/>
          <a:p>
            <a:pPr algn="l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E3E5E-A6E5-CF1A-C04D-33C9539C6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2" y="422031"/>
            <a:ext cx="8831178" cy="659774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ID" b="1" dirty="0"/>
              <a:t>       </a:t>
            </a:r>
            <a:r>
              <a:rPr lang="en-ID" sz="1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ketidak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puasan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segera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diselesaikan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menyatakan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keinginan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bukan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jumlahnya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adil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sebab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kaitannya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kehidupan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kekaryaan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keluhan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kemangkiran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seringnya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kecelakaan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tugas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bahkan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pemogokan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keinginan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pindah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lain.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Atapun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timbulnya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masalah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kerjaannya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bersikap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psikologis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teknis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menerapkan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memuaskan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bukan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kehilangan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tenaga-tenaga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terampil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berkemampuan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kalah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bersaing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pusaran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.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situasi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berlanjut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bersangkutan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memungkinkannya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sasarannya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menghasilkan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jelas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pentingnya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pengembangan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penerapan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sangat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handal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. Sangat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berlaku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privat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Memang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menerapkan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menghadapi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tuntutan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internal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wajar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pula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eksternal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peraturan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perundan-undangan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persaingan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pasaran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langka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tidaknya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dibutuhkan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perekonomian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tuntutan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memanfaatkan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dan lain-lain (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Fathoni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, 2006). </a:t>
            </a:r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Handoko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(2001: 155)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mengemukakan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ID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ID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segala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sesuatu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ID" sz="1400" dirty="0">
                <a:latin typeface="Arial" panose="020B0604020202020204" pitchFamily="34" charset="0"/>
                <a:cs typeface="Arial" panose="020B0604020202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97275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8C512-A3E1-BA71-0230-A1833A519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738" y="0"/>
            <a:ext cx="8289265" cy="618978"/>
          </a:xfrm>
        </p:spPr>
        <p:txBody>
          <a:bodyPr/>
          <a:lstStyle/>
          <a:p>
            <a:pPr algn="l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Lanjutan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00EAD-3469-C196-2FA8-3D7C34AB3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896" y="745586"/>
            <a:ext cx="9144000" cy="611241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Handoko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cerminkan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Pendidikan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pelatihan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peroleh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fleksibilitas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bayaran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skill-based pay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Bayaran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berkaitan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miliki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mengaitkan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reward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senioritas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Landasan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skill-based pay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membayar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memperoleh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semakin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berharga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program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menganut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skill-based pay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pekerjaan-pekerjaan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dikelompokkan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keluarga-keluarga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(klister)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jenis-jenis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pengetahuan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dibutuhkan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melaksanakannya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Bayaran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dianggap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produktivitas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menciptakan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kompeten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luwes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dibayar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meredakan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persaingan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sesame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penyelia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bayaran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penyelia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penyelia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juga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berkurang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keahlian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mengambil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alih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tanggung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jawab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fungsi-fungsi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selalu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dipegang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penyelia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Dari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mengandung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cakupan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luas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sekedar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mencakup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bersiat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Samsudin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(2006: 187).</a:t>
            </a:r>
          </a:p>
        </p:txBody>
      </p:sp>
    </p:spTree>
    <p:extLst>
      <p:ext uri="{BB962C8B-B14F-4D97-AF65-F5344CB8AC3E}">
        <p14:creationId xmlns:p14="http://schemas.microsoft.com/office/powerpoint/2010/main" val="4146452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6610"/>
            <a:ext cx="8596668" cy="731520"/>
          </a:xfrm>
        </p:spPr>
        <p:txBody>
          <a:bodyPr/>
          <a:lstStyle/>
          <a:p>
            <a:r>
              <a:rPr lang="id-ID" dirty="0"/>
              <a:t>Lanjutan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853" y="637673"/>
            <a:ext cx="10455442" cy="674971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menurunkan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kepuasan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perhatian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pengaturan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transparan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dipertajam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logic,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nasional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goyah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uang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(non-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finansial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kontrak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sekelompok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dikorbankan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Jadi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penghargaan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dikeluarkan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terhadap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demi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terciptannya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rangsangan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mengikat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/Perusahaan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bersangkutan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lain: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sehari-hari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keluarganya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semangat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kegembiraan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status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sosial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kepuasan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lain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endParaRPr lang="id-ID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075197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1668"/>
            <a:ext cx="8596668" cy="520069"/>
          </a:xfrm>
        </p:spPr>
        <p:txBody>
          <a:bodyPr>
            <a:normAutofit/>
          </a:bodyPr>
          <a:lstStyle/>
          <a:p>
            <a:r>
              <a:rPr lang="id-ID" sz="2800" dirty="0"/>
              <a:t>Lanjutan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137" y="493295"/>
            <a:ext cx="9288379" cy="636470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logis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rasional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dipertahankan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menyangkut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emosional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sudut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pandang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Apabila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para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terpuaskan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termotivasi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mancapai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sasaran-sasaran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besarnya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mencerminkan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ukuran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sendiri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dan Masyarakat. Tingkat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absolut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skala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kehidupannya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relative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status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martabat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          Program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mencerminkan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Upaya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manusianya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upah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balas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jasa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lainya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sering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komponen-komponen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paling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Oleh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menetapkan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paling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menopang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tercapainya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C. FILOSOFI MANAJEMEN KOMPENSASI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Cahayani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(2005: 78)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mengemukakan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seharusnya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didasarkan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proposisi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(MSDM)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terpenting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Harus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pandangan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Perusahaan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Perusahaan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bukanlah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apa-apa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”. Proses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penyediaan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Perusahaan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Upaya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menghimpun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menyediakan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d-ID" dirty="0"/>
          </a:p>
          <a:p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2811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437882"/>
          </a:xfrm>
        </p:spPr>
        <p:txBody>
          <a:bodyPr>
            <a:normAutofit fontScale="90000"/>
          </a:bodyPr>
          <a:lstStyle/>
          <a:p>
            <a:r>
              <a:rPr lang="id-ID" dirty="0"/>
              <a:t>Lanjutan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424" y="537850"/>
            <a:ext cx="9244313" cy="671719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d-ID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penyediaan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tahap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sangat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kehidupan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terutama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manakala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kepribadian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ketrampilan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menunjang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pelaksanaan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penyedia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berusaha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menetapkan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tertentu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diperhitungkan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mutu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nyata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beban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persyaratan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dibuktikan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berdaya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berakhir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disusun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melainkan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kelanjutan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rangka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pengadaan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seleksi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persyaratan-persyaratan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kepribadian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dibutuhkan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seleksi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berdaya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guna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berhasil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guna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persyaratan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dibutuhkan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Pendaftaran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Seleksi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administrasi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seleksi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Penempatan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test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ketentuan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penerima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persyaratan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jabatan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pangkunya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Fathoni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 2006).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kualifikasinya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dipelihara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stamina dan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dipertahankan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senuai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tersbut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,.</a:t>
            </a: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id-ID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7247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05307"/>
          </a:xfrm>
        </p:spPr>
        <p:txBody>
          <a:bodyPr>
            <a:normAutofit fontScale="90000"/>
          </a:bodyPr>
          <a:lstStyle/>
          <a:p>
            <a:r>
              <a:rPr lang="id-ID" dirty="0"/>
              <a:t>Lanjutan</a:t>
            </a:r>
            <a:br>
              <a:rPr lang="id-ID" dirty="0"/>
            </a:br>
            <a:br>
              <a:rPr lang="id-ID" dirty="0"/>
            </a:b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5306"/>
            <a:ext cx="9212624" cy="625269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memelihara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stamina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usaha-usaha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perlindungan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jiwa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raga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ancaman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merugikan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Upaya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terus-menerus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henti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bersangkutan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masih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Faktor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mendorong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pemeliharaan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(SDM)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(SDM)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modal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bila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dipelihara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kerugian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	SDM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mempunyai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kelebihan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keterbatasan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emosi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perasaan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berubah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berubahnya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sekitar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disesuaikan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masing-masing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Perusahaan.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Cahayani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(2005: 78-79)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diperhatikan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 Kinerja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diutamakan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kecil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pelaku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utama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orang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 Hal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Perusahaan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  Hal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anggotanya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masa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depan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4.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Keseimbangan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individu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usaha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indent="-180975" algn="just">
              <a:lnSpc>
                <a:spcPct val="150000"/>
              </a:lnSpc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48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779171"/>
          </a:xfrm>
        </p:spPr>
        <p:txBody>
          <a:bodyPr/>
          <a:lstStyle/>
          <a:p>
            <a:r>
              <a:rPr lang="id-ID" dirty="0"/>
              <a:t>lanjutan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33046"/>
            <a:ext cx="9212624" cy="622495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5.  Kinerja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korporasi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unit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versus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Panjang,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merefleksikan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agar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kredibel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sasaran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difokuskan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pendek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paling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menganali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mengembangkan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keterampilan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masa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dating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Panjang).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volume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dihasilkan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lain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mulai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dianalisis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orang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pemberian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job evaluation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). Cara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dianggap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cukup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sulit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banyaknya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Memilah-milah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penentuan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bukanlah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dilakukan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terlepas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factor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subjektivitas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dikemukakan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mendambakan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berkolaborasi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imbalan-imbalan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Contoh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meliputi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1)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merit,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promosi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imbalan-imbalan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instrinsik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pengakuan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peningkatan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status.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mempertimbangkan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junerja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dikaitkan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8705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436098"/>
          </a:xfrm>
        </p:spPr>
        <p:txBody>
          <a:bodyPr>
            <a:normAutofit fontScale="90000"/>
          </a:bodyPr>
          <a:lstStyle/>
          <a:p>
            <a:r>
              <a:rPr lang="id-ID" dirty="0"/>
              <a:t>Lanjutan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330" y="703384"/>
            <a:ext cx="9183470" cy="65155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pegawai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melihat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unggul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diakui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mengharapkan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tentu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bilama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memperkirakan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lemah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tujuan-tujuan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minimal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guna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melihat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menonjolkan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posisi-posisi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Ada dua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dipenuhi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menghendaki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imbalan-imbalan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imbalan-imbalan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mestilah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kelihatan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anggota-anggota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  Tingkat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kepercayaan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memadai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Kepercayaan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persyaratan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sifat-sifat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situasiobal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memercayai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sungguh-sungguh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dijadikan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bakal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Oleh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membutuhkan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kaitan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terlihat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iklim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kepercayaan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antaraorang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-orang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orang-orang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pertalian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menguntungkan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menyediakan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sevagai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berikut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mestilah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siapa-siapa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lemah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pelaksana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jelek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536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E4184-74BC-00C3-A29E-C282FB4D6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8284"/>
            <a:ext cx="8596668" cy="708354"/>
          </a:xfrm>
        </p:spPr>
        <p:txBody>
          <a:bodyPr/>
          <a:lstStyle/>
          <a:p>
            <a:r>
              <a:rPr lang="en-US" dirty="0" err="1"/>
              <a:t>Lanjutan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1EA05-3541-6C19-7C6B-E87C77CC4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697832"/>
            <a:ext cx="9188561" cy="6653463"/>
          </a:xfrm>
        </p:spPr>
        <p:txBody>
          <a:bodyPr>
            <a:normAutofit/>
          </a:bodyPr>
          <a:lstStyle/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mestilah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siapa-siapa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lemah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pelaksana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jelek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Imbalan-imbalan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organisasional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manakah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mengatakan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tunjangan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jam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pengakuan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Umpan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penyelia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penyelia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mestilah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umpan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balik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lengkap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akurat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menilai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mwetilah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bidang-bidang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mana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perbaikan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Upaya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system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a.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imbalan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sebelumnya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b.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kompetitif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pasar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c.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memelihara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kewajiban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d.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memotivasi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masa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mendatang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e.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f.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Memikat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g.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mengurangi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perputaran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(tun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overn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0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5BF0D-1467-E43F-DC01-34809C53C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649705"/>
          </a:xfrm>
        </p:spPr>
        <p:txBody>
          <a:bodyPr/>
          <a:lstStyle/>
          <a:p>
            <a:r>
              <a:rPr lang="en-US" dirty="0" err="1"/>
              <a:t>lanjutan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A41F9-E3C1-DB67-E552-CB4A0C4F1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649705"/>
            <a:ext cx="9080277" cy="6003758"/>
          </a:xfrm>
        </p:spPr>
        <p:txBody>
          <a:bodyPr>
            <a:normAutofit/>
          </a:bodyPr>
          <a:lstStyle/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h.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mempertahankan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keuntungan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Perusahaan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I.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Meningkatkan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kepuasan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j.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Menghindari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konflik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unit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k.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menghilangkan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pelaksana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buruk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mendorong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perputaran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puasan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65113" indent="-265113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l.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memenuhi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kebutuhan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4138" indent="-84138" algn="just">
              <a:lnSpc>
                <a:spcPct val="150000"/>
              </a:lnSpc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Thomson (2002: 121)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mengemukakan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“Ada dua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kompensasi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mendasar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titik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berlawanan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garis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lurus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titik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akhir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kelayakan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titik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berorientasi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kinerja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Urientasi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kelayakan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kelayakan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organisasi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tradisional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otomatis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jauh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kebanyakan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menerima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presensi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hamper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tahunnya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Pengusaha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manajer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menjalankan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kelayakan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percaya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karyawan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sedang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setahun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layak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pokok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seluruh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program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insentif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bonus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berjalan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dinaikkan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mengabaikan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dan industry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industri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mengikuti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filosofi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kelayakan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merujuk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kenaikan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hidup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spesifik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indikator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ekonomi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706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40148"/>
            <a:ext cx="8596668" cy="3101214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TERIMA KASIH</a:t>
            </a:r>
            <a:endParaRPr lang="id-ID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d-ID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00053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2989</TotalTime>
  <Words>3160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           SISTEM KOMPENSASI                              (Pertemuan ke 3)</vt:lpstr>
      <vt:lpstr>Lanjutan</vt:lpstr>
      <vt:lpstr>Lanjutan</vt:lpstr>
      <vt:lpstr>Lanjutan</vt:lpstr>
      <vt:lpstr>Lanjutan</vt:lpstr>
      <vt:lpstr>Lanjutan</vt:lpstr>
      <vt:lpstr>Lanjutan</vt:lpstr>
      <vt:lpstr>Lanjutan</vt:lpstr>
      <vt:lpstr>Lanjutan</vt:lpstr>
      <vt:lpstr>Lanjutan  </vt:lpstr>
      <vt:lpstr>lanjutan</vt:lpstr>
      <vt:lpstr>Lanjutan</vt:lpstr>
      <vt:lpstr>Lanjutan</vt:lpstr>
      <vt:lpstr>lanjutan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O365</cp:lastModifiedBy>
  <cp:revision>279</cp:revision>
  <dcterms:created xsi:type="dcterms:W3CDTF">2020-10-20T12:41:48Z</dcterms:created>
  <dcterms:modified xsi:type="dcterms:W3CDTF">2023-10-05T23:02:28Z</dcterms:modified>
</cp:coreProperties>
</file>